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61" r:id="rId2"/>
    <p:sldId id="281" r:id="rId3"/>
    <p:sldId id="268" r:id="rId4"/>
    <p:sldId id="279" r:id="rId5"/>
    <p:sldId id="273" r:id="rId6"/>
    <p:sldId id="282" r:id="rId7"/>
    <p:sldId id="276" r:id="rId8"/>
    <p:sldId id="283" r:id="rId9"/>
    <p:sldId id="271" r:id="rId10"/>
    <p:sldId id="272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448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68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D1907-34EE-4B5D-8440-D61A93664B1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9D3F-916E-47E5-A554-2191F106B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myself and my experience – 20 years enrollment management; private colleges and high schools; chaired the Indianapolis National College Fair for over 5 years;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9D3F-916E-47E5-A554-2191F106B3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4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a message to your admission counselor</a:t>
            </a:r>
          </a:p>
          <a:p>
            <a:r>
              <a:rPr lang="en-US" dirty="0" smtClean="0"/>
              <a:t>Visit again if necessary</a:t>
            </a:r>
          </a:p>
          <a:p>
            <a:r>
              <a:rPr lang="en-US" dirty="0" smtClean="0"/>
              <a:t>Ask questions</a:t>
            </a:r>
            <a:r>
              <a:rPr lang="en-US" baseline="0" dirty="0" smtClean="0"/>
              <a:t> when you have them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9D3F-916E-47E5-A554-2191F106B3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3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9D3F-916E-47E5-A554-2191F106B3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1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your research</a:t>
            </a:r>
          </a:p>
          <a:p>
            <a:pPr lvl="1"/>
            <a:r>
              <a:rPr lang="en-US" dirty="0" smtClean="0"/>
              <a:t>By the time you visit you should already know about the school</a:t>
            </a:r>
          </a:p>
          <a:p>
            <a:pPr lvl="1"/>
            <a:r>
              <a:rPr lang="en-US" dirty="0" smtClean="0"/>
              <a:t>Things you like</a:t>
            </a:r>
          </a:p>
          <a:p>
            <a:pPr lvl="1"/>
            <a:r>
              <a:rPr lang="en-US" dirty="0" smtClean="0"/>
              <a:t>Things you want to know more about </a:t>
            </a:r>
          </a:p>
          <a:p>
            <a:r>
              <a:rPr lang="en-US" dirty="0" smtClean="0"/>
              <a:t>Decide what visit option is best for you</a:t>
            </a:r>
          </a:p>
          <a:p>
            <a:pPr lvl="1"/>
            <a:r>
              <a:rPr lang="en-US" dirty="0" smtClean="0"/>
              <a:t>Tour Only </a:t>
            </a:r>
          </a:p>
          <a:p>
            <a:pPr lvl="1"/>
            <a:r>
              <a:rPr lang="en-US" dirty="0" smtClean="0"/>
              <a:t>Preview Day or Open House</a:t>
            </a:r>
          </a:p>
          <a:p>
            <a:pPr lvl="1"/>
            <a:r>
              <a:rPr lang="en-US" dirty="0" smtClean="0"/>
              <a:t>Individual Visit (meetings with admission, professors and coaches)</a:t>
            </a:r>
          </a:p>
          <a:p>
            <a:pPr lvl="1"/>
            <a:r>
              <a:rPr lang="en-US" dirty="0" smtClean="0"/>
              <a:t>Overnight Visit</a:t>
            </a:r>
          </a:p>
          <a:p>
            <a:pPr lvl="1"/>
            <a:r>
              <a:rPr lang="en-US" dirty="0" smtClean="0"/>
              <a:t>Shadow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9D3F-916E-47E5-A554-2191F106B3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the calendar</a:t>
            </a:r>
          </a:p>
          <a:p>
            <a:pPr lvl="1"/>
            <a:r>
              <a:rPr lang="en-US" dirty="0" smtClean="0"/>
              <a:t>Visit when school is in session and college students are on campus</a:t>
            </a:r>
          </a:p>
          <a:p>
            <a:r>
              <a:rPr lang="en-US" dirty="0" smtClean="0"/>
              <a:t>Decide what visit option is best for you</a:t>
            </a:r>
          </a:p>
          <a:p>
            <a:pPr lvl="1"/>
            <a:r>
              <a:rPr lang="en-US" dirty="0" smtClean="0"/>
              <a:t>Tour Only </a:t>
            </a:r>
          </a:p>
          <a:p>
            <a:pPr lvl="1"/>
            <a:r>
              <a:rPr lang="en-US" dirty="0" smtClean="0"/>
              <a:t>Preview Day or Open House</a:t>
            </a:r>
          </a:p>
          <a:p>
            <a:pPr lvl="1"/>
            <a:r>
              <a:rPr lang="en-US" dirty="0" smtClean="0"/>
              <a:t>Individual Visit (meetings with admission, professors and coaches)</a:t>
            </a:r>
          </a:p>
          <a:p>
            <a:pPr lvl="1"/>
            <a:r>
              <a:rPr lang="en-US" dirty="0" smtClean="0"/>
              <a:t>Overnight Visit</a:t>
            </a:r>
          </a:p>
          <a:p>
            <a:pPr lvl="1"/>
            <a:r>
              <a:rPr lang="en-US" dirty="0" smtClean="0"/>
              <a:t>Shadow Program</a:t>
            </a:r>
          </a:p>
          <a:p>
            <a:r>
              <a:rPr lang="en-US" dirty="0" smtClean="0"/>
              <a:t>How do you register for these programs?  Call?  Online?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9D3F-916E-47E5-A554-2191F106B3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1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an elevator speech ready to go – a quick</a:t>
            </a:r>
            <a:r>
              <a:rPr lang="en-US" baseline="0" dirty="0" smtClean="0"/>
              <a:t> intro: </a:t>
            </a:r>
          </a:p>
          <a:p>
            <a:r>
              <a:rPr lang="en-US" baseline="0" dirty="0" smtClean="0"/>
              <a:t>Who I am </a:t>
            </a:r>
          </a:p>
          <a:p>
            <a:r>
              <a:rPr lang="en-US" baseline="0" dirty="0" smtClean="0"/>
              <a:t>What I’m looking for in my college experience </a:t>
            </a:r>
          </a:p>
          <a:p>
            <a:r>
              <a:rPr lang="en-US" baseline="0" dirty="0" smtClean="0"/>
              <a:t>Where I’m looking (close, far away, all over) </a:t>
            </a:r>
          </a:p>
          <a:p>
            <a:r>
              <a:rPr lang="en-US" baseline="0" dirty="0" smtClean="0"/>
              <a:t>How I will make my decision (financial aid? Major? Sports?) </a:t>
            </a:r>
          </a:p>
          <a:p>
            <a:r>
              <a:rPr lang="en-US" baseline="0" dirty="0" smtClean="0"/>
              <a:t>Why (Why should I choose this school?) = ROI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9D3F-916E-47E5-A554-2191F106B3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89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You’re not the only one evaluating your visit</a:t>
            </a:r>
          </a:p>
          <a:p>
            <a:r>
              <a:rPr lang="en-US" dirty="0" smtClean="0"/>
              <a:t>Don’t rush to judgement</a:t>
            </a:r>
          </a:p>
          <a:p>
            <a:r>
              <a:rPr lang="en-US" dirty="0" smtClean="0"/>
              <a:t>It’s okay to trust your gut</a:t>
            </a:r>
          </a:p>
          <a:p>
            <a:r>
              <a:rPr lang="en-US" dirty="0" smtClean="0"/>
              <a:t>You don’t know if you don’t ask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9D3F-916E-47E5-A554-2191F106B3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5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your research</a:t>
            </a:r>
          </a:p>
          <a:p>
            <a:pPr lvl="1"/>
            <a:r>
              <a:rPr lang="en-US" dirty="0" smtClean="0"/>
              <a:t>By the time you visit you should already know about the school</a:t>
            </a:r>
          </a:p>
          <a:p>
            <a:pPr lvl="1"/>
            <a:r>
              <a:rPr lang="en-US" dirty="0" smtClean="0"/>
              <a:t>Things you like</a:t>
            </a:r>
          </a:p>
          <a:p>
            <a:pPr lvl="1"/>
            <a:r>
              <a:rPr lang="en-US" dirty="0" smtClean="0"/>
              <a:t>Things you want to know more about </a:t>
            </a:r>
          </a:p>
          <a:p>
            <a:r>
              <a:rPr lang="en-US" dirty="0" smtClean="0"/>
              <a:t>Decide what visit option is best for you</a:t>
            </a:r>
          </a:p>
          <a:p>
            <a:pPr lvl="1"/>
            <a:r>
              <a:rPr lang="en-US" dirty="0" smtClean="0"/>
              <a:t>Tour Only </a:t>
            </a:r>
          </a:p>
          <a:p>
            <a:pPr lvl="1"/>
            <a:r>
              <a:rPr lang="en-US" dirty="0" smtClean="0"/>
              <a:t>Preview Day or Open House</a:t>
            </a:r>
          </a:p>
          <a:p>
            <a:pPr lvl="1"/>
            <a:r>
              <a:rPr lang="en-US" dirty="0" smtClean="0"/>
              <a:t>Individual Visit (meetings with admission, professors and coaches)</a:t>
            </a:r>
          </a:p>
          <a:p>
            <a:pPr lvl="1"/>
            <a:r>
              <a:rPr lang="en-US" dirty="0" smtClean="0"/>
              <a:t>Overnight Visit</a:t>
            </a:r>
          </a:p>
          <a:p>
            <a:pPr lvl="1"/>
            <a:r>
              <a:rPr lang="en-US" dirty="0" smtClean="0"/>
              <a:t>Shadow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9D3F-916E-47E5-A554-2191F106B3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6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EACH examples of ways</a:t>
            </a:r>
            <a:r>
              <a:rPr lang="en-US" baseline="0" dirty="0" smtClean="0"/>
              <a:t> students have dressed for their campus visits.  UNACCEPTABLE!!!!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9D3F-916E-47E5-A554-2191F106B3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4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9D3F-916E-47E5-A554-2191F106B3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67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Write things down…. FLOW</a:t>
            </a:r>
          </a:p>
          <a:p>
            <a:r>
              <a:rPr lang="en-US" dirty="0" smtClean="0"/>
              <a:t>Verbally debrief your experience – Use</a:t>
            </a:r>
            <a:r>
              <a:rPr lang="en-US" baseline="0" dirty="0" smtClean="0"/>
              <a:t> the car ride to process </a:t>
            </a:r>
            <a:endParaRPr lang="en-US" dirty="0" smtClean="0"/>
          </a:p>
          <a:p>
            <a:r>
              <a:rPr lang="en-US" dirty="0" smtClean="0"/>
              <a:t>Feel, Like, Observe, Wonder</a:t>
            </a:r>
          </a:p>
          <a:p>
            <a:r>
              <a:rPr lang="en-US" dirty="0" smtClean="0"/>
              <a:t>Keep an active file of all of the schools you’re interested 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9D3F-916E-47E5-A554-2191F106B3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2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95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22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2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162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36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5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1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7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67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1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75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29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DE8A5-B1D5-412B-9BB5-7B1E4C5BF39C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DB67C7-EAF3-4B52-A3D4-E46AAE411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2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g"/><Relationship Id="rId3" Type="http://schemas.openxmlformats.org/officeDocument/2006/relationships/image" Target="../media/image8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mission_PP_Art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4074"/>
            <a:ext cx="12197327" cy="877086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5536" y="-6627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Out of Your College Visit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061" y="1116350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Aimee Rust-Scheuermann</a:t>
            </a:r>
          </a:p>
          <a:p>
            <a:pPr algn="ctr"/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</a:rPr>
              <a:t>Sr. Associate Director of Admission, Hanover College </a:t>
            </a:r>
          </a:p>
          <a:p>
            <a:pPr algn="ctr"/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037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388" y="35537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Actively Follow Up</a:t>
            </a:r>
            <a:endParaRPr lang="en-US" sz="5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6" y="1446663"/>
            <a:ext cx="5524947" cy="406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mission_PP_Art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2570"/>
            <a:ext cx="12351224" cy="888152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5536" y="8813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5336" y="2002203"/>
            <a:ext cx="6096000" cy="24776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Aimee Rust-Scheuermann </a:t>
            </a:r>
          </a:p>
          <a:p>
            <a:pPr algn="ctr"/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Sr. Associate Director of Admission</a:t>
            </a:r>
          </a:p>
          <a:p>
            <a:pPr algn="ctr"/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Hanover College </a:t>
            </a:r>
          </a:p>
          <a:p>
            <a:pPr algn="ctr"/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rust@hanover.edu – 317.619.2692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864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830"/>
            <a:ext cx="12645401" cy="84091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82" y="18936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to do BEFORE your visit…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8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4104" cy="4450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19" y="-102091"/>
            <a:ext cx="6604958" cy="3715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8" y="3354941"/>
            <a:ext cx="8421291" cy="3545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04" y="3354941"/>
            <a:ext cx="6585973" cy="3704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27" y="23897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 Your Type of Visit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0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your elevator speech!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47" y="2613025"/>
            <a:ext cx="4518682" cy="322897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7" y="2579688"/>
            <a:ext cx="3643952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88" y="931507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You Need to Know…</a:t>
            </a:r>
            <a:endParaRPr lang="en-US" sz="5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51915" y="2613545"/>
            <a:ext cx="8525100" cy="322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You’re not the only one evaluating your visit</a:t>
            </a:r>
          </a:p>
          <a:p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Don’t rush to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judgment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It’s okay to trust your gut</a:t>
            </a:r>
          </a:p>
          <a:p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don’t know if you don’t ask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42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830"/>
            <a:ext cx="12645401" cy="84091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82" y="18936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NOT to do…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0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57" y="2557463"/>
            <a:ext cx="4989285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2" y="4790941"/>
            <a:ext cx="3651313" cy="2899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8" y="1448086"/>
            <a:ext cx="3560757" cy="2564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37" y="4498513"/>
            <a:ext cx="2109087" cy="2109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9" y="1204120"/>
            <a:ext cx="2802013" cy="3162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35" y="1059125"/>
            <a:ext cx="2483685" cy="24836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48" y="4294698"/>
            <a:ext cx="2775044" cy="3714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84" y="5448596"/>
            <a:ext cx="1848081" cy="2405691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59"/>
            <a:ext cx="12645401" cy="8409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4" y="4524226"/>
            <a:ext cx="3378247" cy="3378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76" y="428021"/>
            <a:ext cx="4114931" cy="3086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24" y="237649"/>
            <a:ext cx="5175044" cy="34365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46" y="4102237"/>
            <a:ext cx="3655584" cy="3655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42" y="3858024"/>
            <a:ext cx="3601119" cy="36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830"/>
            <a:ext cx="12645401" cy="84091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82" y="18936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to do AFTER your visit…</a:t>
            </a:r>
          </a:p>
        </p:txBody>
      </p:sp>
    </p:spTree>
    <p:extLst>
      <p:ext uri="{BB962C8B-B14F-4D97-AF65-F5344CB8AC3E}">
        <p14:creationId xmlns:p14="http://schemas.microsoft.com/office/powerpoint/2010/main" val="8161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60" y="2236523"/>
            <a:ext cx="6173730" cy="4621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60" y="-342809"/>
            <a:ext cx="6173730" cy="41169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70" y="2687785"/>
            <a:ext cx="7154920" cy="4750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70" y="-341726"/>
            <a:ext cx="6173730" cy="411582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32812" y="799022"/>
            <a:ext cx="6180932" cy="5069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eel</a:t>
            </a:r>
          </a:p>
          <a:p>
            <a:r>
              <a:rPr 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ike</a:t>
            </a:r>
          </a:p>
          <a:p>
            <a:r>
              <a:rPr 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bserve</a:t>
            </a:r>
          </a:p>
          <a:p>
            <a:r>
              <a:rPr lang="en-US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8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493</TotalTime>
  <Words>437</Words>
  <Application>Microsoft Office PowerPoint</Application>
  <PresentationFormat>Widescreen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Getting the Most Out of Your College Visit</vt:lpstr>
      <vt:lpstr>Things to do BEFORE your visit…</vt:lpstr>
      <vt:lpstr>Decide Your Type of Visit</vt:lpstr>
      <vt:lpstr>Prepare your elevator speech! </vt:lpstr>
      <vt:lpstr>Things You Need to Know…</vt:lpstr>
      <vt:lpstr>What NOT to do…</vt:lpstr>
      <vt:lpstr>PowerPoint Presentation</vt:lpstr>
      <vt:lpstr>Things to do AFTER your visit…</vt:lpstr>
      <vt:lpstr>PowerPoint Presentation</vt:lpstr>
      <vt:lpstr>Actively Follow Up</vt:lpstr>
      <vt:lpstr>Questions?</vt:lpstr>
    </vt:vector>
  </TitlesOfParts>
  <Company>Hanover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Most Out of a College Visit</dc:title>
  <dc:creator>Hidalgo, Victoria</dc:creator>
  <cp:lastModifiedBy>Susanna Bremen</cp:lastModifiedBy>
  <cp:revision>57</cp:revision>
  <dcterms:created xsi:type="dcterms:W3CDTF">2016-09-17T19:03:18Z</dcterms:created>
  <dcterms:modified xsi:type="dcterms:W3CDTF">2017-11-06T15:18:28Z</dcterms:modified>
</cp:coreProperties>
</file>